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9" r:id="rId4"/>
    <p:sldId id="257" r:id="rId5"/>
    <p:sldId id="259" r:id="rId6"/>
    <p:sldId id="260" r:id="rId7"/>
    <p:sldId id="262" r:id="rId8"/>
    <p:sldId id="264" r:id="rId9"/>
    <p:sldId id="291" r:id="rId10"/>
    <p:sldId id="292" r:id="rId11"/>
    <p:sldId id="266" r:id="rId12"/>
    <p:sldId id="267" r:id="rId13"/>
    <p:sldId id="298" r:id="rId14"/>
    <p:sldId id="268" r:id="rId15"/>
    <p:sldId id="270" r:id="rId16"/>
    <p:sldId id="271" r:id="rId17"/>
    <p:sldId id="272" r:id="rId18"/>
    <p:sldId id="274" r:id="rId19"/>
    <p:sldId id="295" r:id="rId20"/>
    <p:sldId id="278" r:id="rId21"/>
    <p:sldId id="276" r:id="rId22"/>
    <p:sldId id="282" r:id="rId23"/>
    <p:sldId id="293" r:id="rId24"/>
    <p:sldId id="285" r:id="rId25"/>
    <p:sldId id="287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 hasCustomPrompt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 hasCustomPrompt="1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 hasCustomPrompt="1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 hasCustomPrompt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  <a:endParaRPr lang="es-ES"/>
          </a:p>
          <a:p>
            <a:pPr lvl="1" eaLnBrk="1" latinLnBrk="0" hangingPunct="1"/>
            <a:r>
              <a:rPr lang="es-ES"/>
              <a:t>Segundo nivel</a:t>
            </a:r>
            <a:endParaRPr lang="es-ES"/>
          </a:p>
          <a:p>
            <a:pPr lvl="2" eaLnBrk="1" latinLnBrk="0" hangingPunct="1"/>
            <a:r>
              <a:rPr lang="es-ES"/>
              <a:t>Tercer nivel</a:t>
            </a:r>
            <a:endParaRPr lang="es-ES"/>
          </a:p>
          <a:p>
            <a:pPr lvl="3" eaLnBrk="1" latinLnBrk="0" hangingPunct="1"/>
            <a:r>
              <a:rPr lang="es-ES"/>
              <a:t>Cuarto nivel</a:t>
            </a:r>
            <a:endParaRPr lang="es-ES"/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3C5D03-9B07-4337-B6F0-BC128F51BBDB}" type="slidenum">
              <a:rPr lang="es-CL" smtClean="0"/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  <a:endParaRPr kumimoji="0" lang="es-ES"/>
          </a:p>
          <a:p>
            <a:pPr lvl="1" eaLnBrk="1" latinLnBrk="0" hangingPunct="1"/>
            <a:r>
              <a:rPr kumimoji="0" lang="es-ES"/>
              <a:t>Segundo nivel</a:t>
            </a:r>
            <a:endParaRPr kumimoji="0" lang="es-ES"/>
          </a:p>
          <a:p>
            <a:pPr lvl="2" eaLnBrk="1" latinLnBrk="0" hangingPunct="1"/>
            <a:r>
              <a:rPr kumimoji="0" lang="es-ES"/>
              <a:t>Tercer nivel</a:t>
            </a:r>
            <a:endParaRPr kumimoji="0" lang="es-ES"/>
          </a:p>
          <a:p>
            <a:pPr lvl="3" eaLnBrk="1" latinLnBrk="0" hangingPunct="1"/>
            <a:r>
              <a:rPr kumimoji="0" lang="es-ES"/>
              <a:t>Cuarto nivel</a:t>
            </a:r>
            <a:endParaRPr kumimoji="0" lang="es-ES"/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70C122-450A-4E34-90B2-76B5C878BF80}" type="datetimeFigureOut">
              <a:rPr lang="es-CL" smtClean="0"/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3C5D03-9B07-4337-B6F0-BC128F51BBDB}" type="slidenum">
              <a:rPr lang="es-CL" smtClean="0"/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483761"/>
            <a:ext cx="7851648" cy="1828800"/>
          </a:xfrm>
        </p:spPr>
        <p:txBody>
          <a:bodyPr>
            <a:normAutofit fontScale="90000"/>
          </a:bodyPr>
          <a:lstStyle/>
          <a:p>
            <a:br>
              <a:rPr lang="es-CL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49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dirty="0"/>
            </a:br>
            <a: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  <a:t>Gala folklórica</a:t>
            </a: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  <a:t>Miércoles 10 de</a:t>
            </a:r>
            <a:b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6000" dirty="0">
                <a:latin typeface="Arial" panose="020B0604020202020204" pitchFamily="34" charset="0"/>
                <a:cs typeface="Arial" panose="020B0604020202020204" pitchFamily="34" charset="0"/>
              </a:rPr>
              <a:t>Septiembre 2025 </a:t>
            </a:r>
            <a:br>
              <a:rPr lang="es-CL" dirty="0"/>
            </a:br>
            <a:r>
              <a:rPr lang="es-CL" dirty="0"/>
              <a:t>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5348542"/>
            <a:ext cx="7854696" cy="1752600"/>
          </a:xfrm>
        </p:spPr>
        <p:txBody>
          <a:bodyPr>
            <a:normAutofit/>
          </a:bodyPr>
          <a:lstStyle/>
          <a:p>
            <a:r>
              <a:rPr lang="es-CL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s-CL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s-CL" sz="3600" i="1" dirty="0">
                <a:latin typeface="Arial" panose="020B0604020202020204" pitchFamily="34" charset="0"/>
                <a:cs typeface="Arial" panose="020B0604020202020204" pitchFamily="34" charset="0"/>
              </a:rPr>
              <a:t> Staff</a:t>
            </a:r>
            <a:endParaRPr lang="es-CL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TEACHER\Desktop\logo2020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976" y="571480"/>
            <a:ext cx="143745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1°B:  </a:t>
            </a:r>
            <a:r>
              <a:rPr lang="es-CL" dirty="0" smtClean="0"/>
              <a:t>Pascuense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0298" y="1928802"/>
            <a:ext cx="4109938" cy="44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2°A:Leyenda Chilota: La Pincoya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3034680" cy="3149704"/>
          </a:xfrm>
        </p:spPr>
        <p:txBody>
          <a:bodyPr/>
          <a:lstStyle/>
          <a:p>
            <a:r>
              <a:rPr lang="es-CL" dirty="0"/>
              <a:t>Pincoya niña: Dorada y plateado</a:t>
            </a:r>
            <a:endParaRPr lang="es-CL" dirty="0"/>
          </a:p>
          <a:p>
            <a:r>
              <a:rPr lang="es-CL" dirty="0"/>
              <a:t>Niñas y niños chilotes colores azul y negro</a:t>
            </a:r>
            <a:endParaRPr lang="es-CL" dirty="0"/>
          </a:p>
        </p:txBody>
      </p:sp>
      <p:pic>
        <p:nvPicPr>
          <p:cNvPr id="6" name="image10.jpeg" descr="Baile originario de Chiloé, sin embargo se cree que los arrieros la trajeron de la zona argentina quedándose en Chile.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923928" y="2204864"/>
            <a:ext cx="2880320" cy="36131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2°B:Leyenda Chilota: El </a:t>
            </a:r>
            <a:r>
              <a:rPr lang="es-MX" dirty="0" err="1"/>
              <a:t>trauco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48543" y="2276872"/>
            <a:ext cx="2358003" cy="3889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55" y="2270974"/>
            <a:ext cx="2760269" cy="34620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2420888"/>
            <a:ext cx="26418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dirty="0"/>
              <a:t>Trauco: traje foto</a:t>
            </a:r>
            <a:endParaRPr lang="es-MX" sz="2600" dirty="0"/>
          </a:p>
          <a:p>
            <a:endParaRPr lang="es-MX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600" dirty="0"/>
              <a:t>Niñas y niños chilotes colores rojo y negro</a:t>
            </a:r>
            <a:endParaRPr lang="es-MX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3°A: Baile Diaguita</a:t>
            </a:r>
            <a:endParaRPr lang="es-CL" dirty="0"/>
          </a:p>
        </p:txBody>
      </p:sp>
      <p:pic>
        <p:nvPicPr>
          <p:cNvPr id="14338" name="Picture 2" descr="C:\Users\TEACHER\Downloads\WhatsApp Image 2023-05-05 at 1.38.16 PM.jpe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06103" y="1857364"/>
            <a:ext cx="7066359" cy="3974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es-CL" dirty="0"/>
              <a:t>3°B:Mapuche</a:t>
            </a:r>
            <a:endParaRPr lang="es-CL" dirty="0"/>
          </a:p>
        </p:txBody>
      </p:sp>
      <p:pic>
        <p:nvPicPr>
          <p:cNvPr id="12290" name="Picture 2" descr="C:\Users\TEACHER\Desktop\descarga (3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71736" y="1693390"/>
            <a:ext cx="3571900" cy="483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4°A:Tumbe </a:t>
            </a:r>
            <a:r>
              <a:rPr lang="es-CL" dirty="0" err="1"/>
              <a:t>Ariqueño</a:t>
            </a:r>
            <a:endParaRPr lang="es-CL" dirty="0"/>
          </a:p>
        </p:txBody>
      </p:sp>
      <p:pic>
        <p:nvPicPr>
          <p:cNvPr id="8196" name="Picture 4" descr="C:\Users\TEACHER\Desktop\tc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1180162" y="1935163"/>
            <a:ext cx="6783675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4°B: Polka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Picture 2" descr="C:\Users\TEACHER\Desktop\huaso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71800" y="1847088"/>
            <a:ext cx="3348052" cy="4661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5°A- B:Cueca campesina</a:t>
            </a:r>
            <a:endParaRPr lang="es-CL" dirty="0"/>
          </a:p>
        </p:txBody>
      </p:sp>
      <p:pic>
        <p:nvPicPr>
          <p:cNvPr id="4" name="image2.jpeg" descr="http://lh3.ggpht.com/-wN-zHJGozQs/TXKBhNDgLlI/AAAAAAAAOPE/gxCu_3HEo48/bailarin%252520cueca.jpg?imgmax=640"/>
          <p:cNvPicPr>
            <a:picLocks noGrp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357290" y="2000240"/>
            <a:ext cx="2267015" cy="4525963"/>
          </a:xfrm>
          <a:prstGeom prst="rect">
            <a:avLst/>
          </a:prstGeom>
        </p:spPr>
      </p:pic>
      <p:pic>
        <p:nvPicPr>
          <p:cNvPr id="5" name="image3.jpeg" descr="http://lh6.ggpht.com/-jOd8uoXSFEw/UiZ-KTgmwXI/AAAAAAAAhZM/93KovVHSqxI/bailarina%25252520cueca12_thumb%25255B1%25255D.jpg?imgmax=8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4810" y="2214554"/>
            <a:ext cx="2428892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6°A-B: Diablada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00312"/>
            <a:ext cx="7200800" cy="39530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7°A-B:Chamamé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320480" cy="373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153672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/>
              <a:t>A continuación se describe la vestimenta sugerida para cada baile asignado.</a:t>
            </a:r>
            <a:br>
              <a:rPr lang="es-CL" dirty="0"/>
            </a:br>
            <a:r>
              <a:rPr lang="es-CL" dirty="0"/>
              <a:t>Los colores en lo posible respetarlos para mostrar variedad en la Gala.</a:t>
            </a:r>
            <a:endParaRPr lang="es-C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8°A-B:Hoko</a:t>
            </a:r>
            <a:endParaRPr lang="es-C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00298" y="1928802"/>
            <a:ext cx="4109938" cy="44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1°Medio A-B: Cueca de salón</a:t>
            </a:r>
            <a:endParaRPr lang="es-CL" dirty="0"/>
          </a:p>
        </p:txBody>
      </p:sp>
      <p:pic>
        <p:nvPicPr>
          <p:cNvPr id="18434" name="Picture 2" descr="C:\Users\TEACHER\Downloads\WhatsApp Image 2023-05-05 at 1.51.34 PM.jpe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14480" y="1857364"/>
            <a:ext cx="5500726" cy="4721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2°Medio </a:t>
            </a:r>
            <a:r>
              <a:rPr lang="es-CL" dirty="0" err="1"/>
              <a:t>A-B:Morenada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57437"/>
            <a:ext cx="2143125" cy="3663851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57437"/>
            <a:ext cx="2381250" cy="37964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3°Medio A-B: Rapa </a:t>
            </a:r>
            <a:r>
              <a:rPr lang="es-CL" dirty="0" err="1"/>
              <a:t>Nui</a:t>
            </a: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57437"/>
            <a:ext cx="2143125" cy="3796475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2" y="2371724"/>
            <a:ext cx="3817392" cy="393759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4°Medio A-B: Caporales</a:t>
            </a:r>
            <a:endParaRPr lang="es-CL" dirty="0"/>
          </a:p>
        </p:txBody>
      </p:sp>
      <p:pic>
        <p:nvPicPr>
          <p:cNvPr id="4" name="image13.jpeg" descr="C:\Documents and Settings\Administrador\Escritorio\Sambos_caporales[1].bmp"/>
          <p:cNvPicPr>
            <a:picLocks noGrp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3707765" y="2204720"/>
            <a:ext cx="4651375" cy="3816350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515620" y="4053205"/>
            <a:ext cx="25438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s-ES" altLang="en-US"/>
              <a:t>En el caso de la vestimenta femenina se solicita </a:t>
            </a:r>
            <a:r>
              <a:rPr lang="es-ES" altLang="en-US" b="1"/>
              <a:t>obligatoriamente el uso de calzas bajo el traje</a:t>
            </a:r>
            <a:endParaRPr lang="es-ES" altLang="en-US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Medio Mayor A-B-C: </a:t>
            </a:r>
            <a:b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Trote Nortino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TEACHER\Desktop\6cd62234-51a3-4fcc-9f41-f1b6ef6812e4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857224" y="2166496"/>
            <a:ext cx="3357586" cy="433433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786314" y="271462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Niñas: Falda Amarilla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Niños: Camisa amarilla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Pre Kínder Tel A-B-C: Pascuense</a:t>
            </a:r>
            <a:endParaRPr lang="es-CL" dirty="0"/>
          </a:p>
        </p:txBody>
      </p:sp>
      <p:pic>
        <p:nvPicPr>
          <p:cNvPr id="4098" name="Picture 2" descr="C:\Users\TEACHER\Desktop\8dada750-49a3-4768-aee3-1accc34dd0da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571736" y="2000240"/>
            <a:ext cx="404618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Kínder Tel A-B: El Costillar</a:t>
            </a:r>
            <a:endParaRPr lang="es-CL" dirty="0"/>
          </a:p>
        </p:txBody>
      </p:sp>
      <p:pic>
        <p:nvPicPr>
          <p:cNvPr id="5122" name="Picture 2" descr="C:\Users\TEACHER\Downloads\WhatsApp Image 2023-05-05 at 12.40.59 PM.jpe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627784" y="1988840"/>
            <a:ext cx="3472376" cy="44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Pre kínder Eagle: Mazamorra</a:t>
            </a:r>
            <a:endParaRPr lang="es-CL" dirty="0"/>
          </a:p>
        </p:txBody>
      </p:sp>
      <p:pic>
        <p:nvPicPr>
          <p:cNvPr id="7" name="Picture 2" descr="C:\Users\TEACHER\Desktop\huasos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900176" y="1847088"/>
            <a:ext cx="3472024" cy="4655113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>
            <a:off x="6637958" y="4005064"/>
            <a:ext cx="25060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MX" sz="2000" b="1" u="sng" dirty="0"/>
              <a:t>Sin pañuelos</a:t>
            </a:r>
            <a:endParaRPr lang="es-MX" sz="2000" b="1" u="sng" dirty="0"/>
          </a:p>
          <a:p>
            <a:r>
              <a:rPr lang="es-MX" sz="2000" b="1" u="sng" dirty="0"/>
              <a:t>Sin Sombrero</a:t>
            </a:r>
            <a:endParaRPr lang="es-CL" sz="20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Kínder A: Guaracha</a:t>
            </a:r>
            <a:endParaRPr lang="es-CL" dirty="0"/>
          </a:p>
        </p:txBody>
      </p:sp>
      <p:pic>
        <p:nvPicPr>
          <p:cNvPr id="6" name="image2.jpeg" descr="http://lh3.ggpht.com/-wN-zHJGozQs/TXKBhNDgLlI/AAAAAAAAOPE/gxCu_3HEo48/bailarin%252520cueca.jpg?imgmax=640"/>
          <p:cNvPicPr>
            <a:picLocks noGrp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827584" y="1847088"/>
            <a:ext cx="2198630" cy="4389437"/>
          </a:xfrm>
          <a:prstGeom prst="rect">
            <a:avLst/>
          </a:prstGeom>
        </p:spPr>
      </p:pic>
      <p:pic>
        <p:nvPicPr>
          <p:cNvPr id="7" name="image3.jpeg" descr="http://lh6.ggpht.com/-jOd8uoXSFEw/UiZ-KTgmwXI/AAAAAAAAhZM/93KovVHSqxI/bailarina%25252520cueca12_thumb%25255B1%25255D.jpg?imgmax=8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856" y="2071678"/>
            <a:ext cx="2428892" cy="421484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954390" y="2071678"/>
            <a:ext cx="250604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Niñas: Vestido con flores, calcetas cortas con vuelos</a:t>
            </a:r>
            <a:endParaRPr lang="es-CL" dirty="0"/>
          </a:p>
          <a:p>
            <a:endParaRPr lang="es-CL" dirty="0"/>
          </a:p>
          <a:p>
            <a:r>
              <a:rPr lang="es-CL" dirty="0"/>
              <a:t>Niños: camisa cuadrille y </a:t>
            </a:r>
            <a:r>
              <a:rPr lang="es-CL" dirty="0" err="1"/>
              <a:t>jeans</a:t>
            </a:r>
            <a:r>
              <a:rPr lang="es-CL" dirty="0"/>
              <a:t> doblado.</a:t>
            </a:r>
            <a:endParaRPr lang="es-CL" dirty="0"/>
          </a:p>
          <a:p>
            <a:endParaRPr lang="es-CL" dirty="0"/>
          </a:p>
          <a:p>
            <a:r>
              <a:rPr lang="es-MX" sz="2000" b="1" u="sng" dirty="0"/>
              <a:t>Sin pañuelos</a:t>
            </a:r>
            <a:endParaRPr lang="es-CL" sz="2000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Kínder B: Danza Mapuche</a:t>
            </a:r>
            <a:endParaRPr lang="es-CL" dirty="0"/>
          </a:p>
        </p:txBody>
      </p:sp>
      <p:pic>
        <p:nvPicPr>
          <p:cNvPr id="6" name="Picture 2" descr="Jackeline Chacón on Twitter: &quot;@PrensapiensaO Esta es la ...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547664" y="1988840"/>
            <a:ext cx="567844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1°A: Cueca</a:t>
            </a:r>
            <a:endParaRPr lang="es-CL" dirty="0"/>
          </a:p>
        </p:txBody>
      </p:sp>
      <p:pic>
        <p:nvPicPr>
          <p:cNvPr id="5" name="Picture 2" descr="C:\Users\TEACHER\Desktop\huasos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699792" y="1838562"/>
            <a:ext cx="3528392" cy="4912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1088</Words>
  <Application>WPS Presentation</Application>
  <PresentationFormat>Presentación en pantalla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SimSun</vt:lpstr>
      <vt:lpstr>Wingdings</vt:lpstr>
      <vt:lpstr>Wingdings 2</vt:lpstr>
      <vt:lpstr>Constantia</vt:lpstr>
      <vt:lpstr>Calibri</vt:lpstr>
      <vt:lpstr>Microsoft YaHei</vt:lpstr>
      <vt:lpstr>Arial Unicode MS</vt:lpstr>
      <vt:lpstr>Flujo</vt:lpstr>
      <vt:lpstr>         Gala folklórica Miércoles 10 de Septiembre 2025   </vt:lpstr>
      <vt:lpstr>A continuación se describe la vestimenta sugerida para cada baile asignado. Los colores en lo posible respetarlos para mostrar variedad en la Gala.</vt:lpstr>
      <vt:lpstr>Medio Mayor A-B-C:  Trote Nortino</vt:lpstr>
      <vt:lpstr>Pre Kínder Tel A-B-C: Pascuense</vt:lpstr>
      <vt:lpstr>Kínder Tel A-B: El Costillar</vt:lpstr>
      <vt:lpstr>Pre kínder Eagle: Mazamorra</vt:lpstr>
      <vt:lpstr>Kínder A: Guaracha</vt:lpstr>
      <vt:lpstr>Kínder B: Danza Mapuche</vt:lpstr>
      <vt:lpstr>1°A: Cueca</vt:lpstr>
      <vt:lpstr>1°B:  Pascuense</vt:lpstr>
      <vt:lpstr>2°A:Leyenda Chilota: La Pincoya</vt:lpstr>
      <vt:lpstr>2°B:Leyenda Chilota: El trauco</vt:lpstr>
      <vt:lpstr>3°A: Baile Diaguita</vt:lpstr>
      <vt:lpstr>3°B:Mapuche</vt:lpstr>
      <vt:lpstr>4°A:Tumbe Ariqueño</vt:lpstr>
      <vt:lpstr>4°B: Polka</vt:lpstr>
      <vt:lpstr>5°A- B:Cueca campesina</vt:lpstr>
      <vt:lpstr>6°A-B: Diablada</vt:lpstr>
      <vt:lpstr>7°A-B:Chamamé</vt:lpstr>
      <vt:lpstr>8°A-B:Hoko</vt:lpstr>
      <vt:lpstr>1°Medio A-B: Cueca de salón</vt:lpstr>
      <vt:lpstr>2°Medio A-B:Morenada</vt:lpstr>
      <vt:lpstr>3°Medio A-B: Rapa Nui</vt:lpstr>
      <vt:lpstr>4°Medio A-B: Caporales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 folklórica 2023</dc:title>
  <dc:creator>TEACHER</dc:creator>
  <cp:lastModifiedBy>Paula Tapia Toledo</cp:lastModifiedBy>
  <cp:revision>31</cp:revision>
  <dcterms:created xsi:type="dcterms:W3CDTF">2023-05-05T16:17:00Z</dcterms:created>
  <dcterms:modified xsi:type="dcterms:W3CDTF">2025-06-10T15:45:26Z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8DE639E036D94EA98FD206F2AA4B0B2F_12</vt:lpwstr>
  </property>
  <property fmtid="{D5CDD505-2E9C-101B-9397-08002B2CF9AE}" pid="3" name="KSOProductBuildVer">
    <vt:lpwstr>3082-12.2.0.21179</vt:lpwstr>
  </property>
</Properties>
</file>